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33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24"/>
  </p:normalViewPr>
  <p:slideViewPr>
    <p:cSldViewPr>
      <p:cViewPr varScale="1">
        <p:scale>
          <a:sx n="111" d="100"/>
          <a:sy n="111" d="100"/>
        </p:scale>
        <p:origin x="3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fld id="{85C3FF47-E93D-7444-9464-206A3C25A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60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gray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gray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5" charset="0"/>
              </a:defRPr>
            </a:lvl1pPr>
          </a:lstStyle>
          <a:p>
            <a:pPr>
              <a:defRPr/>
            </a:pPr>
            <a:fld id="{2A302873-277A-384F-913E-4AC7A294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4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447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4038600"/>
            <a:ext cx="6400800" cy="381000"/>
          </a:xfrm>
        </p:spPr>
        <p:txBody>
          <a:bodyPr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Stone Serif 32 Pt bold italic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4" descr="ov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258050" y="49213"/>
            <a:ext cx="16970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i="1">
                <a:solidFill>
                  <a:schemeClr val="accent2"/>
                </a:solidFill>
                <a:latin typeface="Arial" pitchFamily="-105" charset="0"/>
              </a:rPr>
              <a:t>SRI International</a:t>
            </a:r>
          </a:p>
          <a:p>
            <a:pPr>
              <a:defRPr/>
            </a:pPr>
            <a:r>
              <a:rPr lang="en-US" sz="1600" i="1">
                <a:solidFill>
                  <a:schemeClr val="accent2"/>
                </a:solidFill>
                <a:latin typeface="Arial" pitchFamily="-105" charset="0"/>
              </a:rPr>
              <a:t>Bioinformatics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-105" charset="0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Cellular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the compound oxaloacetate.  Show all reactions of oxaloacetate.  Choose one of the nodes for oxaloacetate and draw connections to all others.</a:t>
            </a:r>
          </a:p>
          <a:p>
            <a:r>
              <a:rPr lang="en-US" dirty="0" smtClean="0"/>
              <a:t>Highlight all reactions in </a:t>
            </a:r>
            <a:r>
              <a:rPr lang="en-US" dirty="0" err="1" smtClean="0"/>
              <a:t>EcoCyc</a:t>
            </a:r>
            <a:r>
              <a:rPr lang="en-US" dirty="0" smtClean="0"/>
              <a:t> that are regulated by </a:t>
            </a:r>
            <a:r>
              <a:rPr lang="en-US" dirty="0" err="1" smtClean="0"/>
              <a:t>ArcA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Highlight all reactions in </a:t>
            </a:r>
            <a:r>
              <a:rPr lang="en-US" dirty="0" err="1" smtClean="0"/>
              <a:t>EcoCyc</a:t>
            </a:r>
            <a:r>
              <a:rPr lang="en-US" dirty="0" smtClean="0"/>
              <a:t> that are inhibited by ADP.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94629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Regulatory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gene </a:t>
            </a:r>
            <a:r>
              <a:rPr lang="en-US" dirty="0" err="1" smtClean="0"/>
              <a:t>fnr</a:t>
            </a:r>
            <a:r>
              <a:rPr lang="en-US" dirty="0" smtClean="0"/>
              <a:t> and all genes it directly regulates.</a:t>
            </a:r>
          </a:p>
          <a:p>
            <a:r>
              <a:rPr lang="en-US" dirty="0" smtClean="0"/>
              <a:t>Choose two of these regulated genes and highlight all direct regulators.</a:t>
            </a:r>
          </a:p>
          <a:p>
            <a:r>
              <a:rPr lang="en-US" dirty="0" smtClean="0"/>
              <a:t>Show sub-network containing only highlighted genes.</a:t>
            </a:r>
          </a:p>
          <a:p>
            <a:r>
              <a:rPr lang="en-US" dirty="0" smtClean="0"/>
              <a:t>Return to full network.</a:t>
            </a:r>
          </a:p>
        </p:txBody>
      </p:sp>
    </p:spTree>
    <p:extLst>
      <p:ext uri="{BB962C8B-B14F-4D97-AF65-F5344CB8AC3E}">
        <p14:creationId xmlns:p14="http://schemas.microsoft.com/office/powerpoint/2010/main" val="159664911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Omics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96200" cy="5257800"/>
          </a:xfrm>
        </p:spPr>
        <p:txBody>
          <a:bodyPr/>
          <a:lstStyle/>
          <a:p>
            <a:r>
              <a:rPr lang="en-US" dirty="0" smtClean="0"/>
              <a:t>Upload E. coli gene expression time series data from H2O2.txt onto Cellular Overview Diagram.</a:t>
            </a:r>
          </a:p>
          <a:p>
            <a:pPr lvl="1"/>
            <a:r>
              <a:rPr lang="en-US" dirty="0" smtClean="0"/>
              <a:t>Relative data, 0-centered</a:t>
            </a:r>
          </a:p>
          <a:p>
            <a:pPr lvl="1"/>
            <a:r>
              <a:rPr lang="en-US" dirty="0" smtClean="0"/>
              <a:t>Show data columns 5-9</a:t>
            </a:r>
          </a:p>
          <a:p>
            <a:pPr lvl="1"/>
            <a:r>
              <a:rPr lang="en-US" dirty="0" smtClean="0"/>
              <a:t>Specify color scheme maximum cutoff 1.5</a:t>
            </a:r>
          </a:p>
          <a:p>
            <a:r>
              <a:rPr lang="en-US" dirty="0" smtClean="0"/>
              <a:t>Stop animation, use arrows to change current </a:t>
            </a:r>
            <a:r>
              <a:rPr lang="en-US" dirty="0" err="1" smtClean="0"/>
              <a:t>timepoint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Right-click on one or more interesting reactions and show omics popup.</a:t>
            </a:r>
          </a:p>
          <a:p>
            <a:r>
              <a:rPr lang="en-US" dirty="0" smtClean="0"/>
              <a:t>Navigate to pathway and show omics popups on pathway diagram.</a:t>
            </a:r>
          </a:p>
          <a:p>
            <a:r>
              <a:rPr lang="en-US" dirty="0" smtClean="0"/>
              <a:t>Perform analogous operations on </a:t>
            </a:r>
            <a:r>
              <a:rPr lang="en-US" dirty="0" err="1" smtClean="0"/>
              <a:t>EcoCyc</a:t>
            </a:r>
            <a:r>
              <a:rPr lang="en-US" dirty="0" smtClean="0"/>
              <a:t> website.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2796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05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C:\pkarp\talks\ecocyc\ecocyc.ppt</Template>
  <TotalTime>5726</TotalTime>
  <Words>163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Narrow</vt:lpstr>
      <vt:lpstr>Helvetica</vt:lpstr>
      <vt:lpstr>Monotype Sorts</vt:lpstr>
      <vt:lpstr>ＭＳ Ｐゴシック</vt:lpstr>
      <vt:lpstr>Stone Serif</vt:lpstr>
      <vt:lpstr>Times New Roman</vt:lpstr>
      <vt:lpstr>Wingdings</vt:lpstr>
      <vt:lpstr>Arial</vt:lpstr>
      <vt:lpstr>ecocyc</vt:lpstr>
      <vt:lpstr>Exercises: Cellular Overview</vt:lpstr>
      <vt:lpstr>Exercises: Regulatory Overview</vt:lpstr>
      <vt:lpstr>Exercises: Omics Viewer</vt:lpstr>
    </vt:vector>
  </TitlesOfParts>
  <Company> 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Pathway/Genome Navigator</dc:title>
  <dc:creator>pangea</dc:creator>
  <cp:lastModifiedBy>Microsoft Office User</cp:lastModifiedBy>
  <cp:revision>215</cp:revision>
  <cp:lastPrinted>2001-01-25T16:57:20Z</cp:lastPrinted>
  <dcterms:created xsi:type="dcterms:W3CDTF">2012-06-16T15:58:01Z</dcterms:created>
  <dcterms:modified xsi:type="dcterms:W3CDTF">2017-03-07T23:25:51Z</dcterms:modified>
</cp:coreProperties>
</file>